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1" r:id="rId4"/>
    <p:sldId id="259" r:id="rId5"/>
    <p:sldId id="260" r:id="rId6"/>
    <p:sldId id="265" r:id="rId7"/>
    <p:sldId id="268" r:id="rId8"/>
    <p:sldId id="269" r:id="rId9"/>
    <p:sldId id="263" r:id="rId10"/>
    <p:sldId id="266" r:id="rId11"/>
    <p:sldId id="270" r:id="rId12"/>
    <p:sldId id="271" r:id="rId13"/>
    <p:sldId id="257" r:id="rId14"/>
    <p:sldId id="274" r:id="rId15"/>
    <p:sldId id="258" r:id="rId16"/>
    <p:sldId id="272" r:id="rId17"/>
    <p:sldId id="278" r:id="rId18"/>
    <p:sldId id="279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74388"/>
  </p:normalViewPr>
  <p:slideViewPr>
    <p:cSldViewPr snapToGrid="0">
      <p:cViewPr varScale="1">
        <p:scale>
          <a:sx n="82" d="100"/>
          <a:sy n="82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– </a:t>
            </a:r>
            <a:br>
              <a:rPr lang="en-US" dirty="0"/>
            </a:br>
            <a:r>
              <a:rPr lang="en-US" dirty="0"/>
              <a:t>Make a Data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Final Project – Distribute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cleaned 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Rebecca Bang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9EB-9C72-2050-9FC1-F41E28FD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9D96-0722-9544-F840-4F0D3AC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time researching the site’s permissions and rights for automated collection.</a:t>
            </a:r>
          </a:p>
          <a:p>
            <a:r>
              <a:rPr lang="en-US" dirty="0"/>
              <a:t>Some of you mentioned APIs – fine but make sure you know what you are getting into</a:t>
            </a:r>
          </a:p>
          <a:p>
            <a:r>
              <a:rPr lang="en-US" dirty="0"/>
              <a:t>Approach with care and ask me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336887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two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own preliminary ideas from the previous homework. Find the bucket that connected you. Focus on that.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 –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Documentation first</a:t>
            </a:r>
          </a:p>
          <a:p>
            <a:pPr lvl="1"/>
            <a:r>
              <a:rPr lang="en-US" sz="3200" dirty="0"/>
              <a:t>Helpful to give some instructions for how to use the materials.</a:t>
            </a:r>
          </a:p>
          <a:p>
            <a:r>
              <a:rPr lang="en-US" sz="3600" dirty="0"/>
              <a:t>Ethical considerations</a:t>
            </a:r>
          </a:p>
          <a:p>
            <a:r>
              <a:rPr lang="en-US" sz="3600" dirty="0"/>
              <a:t>What rights do you give over?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Meet in your groups to discuss your potential project ideas. As a group, you will pitch two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two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r>
              <a:rPr lang="en-US" dirty="0"/>
              <a:t>A note on the class going forward after spring break</a:t>
            </a:r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380F7-7999-752F-6715-C288A8B3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635</Words>
  <Application>Microsoft Macintosh PowerPoint</Application>
  <PresentationFormat>Widescreen</PresentationFormat>
  <Paragraphs>117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Distribution Week 7</vt:lpstr>
      <vt:lpstr>Distributing Data – 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How to Get Started –  Make a Data Plan</vt:lpstr>
      <vt:lpstr>Your Final Project – Distribute Your Work</vt:lpstr>
      <vt:lpstr>Groups</vt:lpstr>
      <vt:lpstr>A Few Notes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270</cp:revision>
  <dcterms:created xsi:type="dcterms:W3CDTF">2024-12-10T15:14:51Z</dcterms:created>
  <dcterms:modified xsi:type="dcterms:W3CDTF">2025-02-24T19:25:44Z</dcterms:modified>
</cp:coreProperties>
</file>